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151.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767535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The Lord is King </a:t>
            </a:r>
          </a:p>
          <a:p>
            <a:r>
              <a:rPr lang="en-US" sz="4000" dirty="0"/>
              <a:t>Late 10:16</a:t>
            </a:r>
          </a:p>
          <a:p>
            <a:r>
              <a:rPr lang="en-US" sz="4000" dirty="0"/>
              <a:t>J.L. Sterling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G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un!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tulmawh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“Pasian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hen” ci-in,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mi’ la in van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gawsem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hi” ci-in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aw,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zuazua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zuazua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“Hallelujah”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hi” ci-in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phat un,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aw;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Pa, Tapa le Kha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phat den un aw.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hi” ci-in phat ding uh hi. </a:t>
            </a:r>
          </a:p>
          <a:p>
            <a:pPr marL="0" indent="0">
              <a:buNone/>
            </a:pP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181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151. Topa In Kumpipa Hi!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2018-10-15T01:03:36Z</dcterms:modified>
</cp:coreProperties>
</file>